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kv" ContentType="video/unknown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2" r:id="rId1"/>
  </p:sldMasterIdLst>
  <p:sldIdLst>
    <p:sldId id="256" r:id="rId2"/>
    <p:sldId id="262" r:id="rId3"/>
    <p:sldId id="257" r:id="rId4"/>
    <p:sldId id="266" r:id="rId5"/>
    <p:sldId id="267" r:id="rId6"/>
    <p:sldId id="264" r:id="rId7"/>
    <p:sldId id="265" r:id="rId8"/>
    <p:sldId id="263" r:id="rId9"/>
    <p:sldId id="261" r:id="rId10"/>
    <p:sldId id="260" r:id="rId11"/>
    <p:sldId id="258" r:id="rId12"/>
    <p:sldId id="259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6242" autoAdjust="0"/>
  </p:normalViewPr>
  <p:slideViewPr>
    <p:cSldViewPr snapToGrid="0">
      <p:cViewPr varScale="1">
        <p:scale>
          <a:sx n="110" d="100"/>
          <a:sy n="110" d="100"/>
        </p:scale>
        <p:origin x="57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28867F-E8C0-4BA5-817E-394DA95917AD}" type="datetimeFigureOut">
              <a:rPr lang="en-GB" smtClean="0"/>
              <a:t>20/08/2023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6CA3-DA03-4880-8C1B-D40DBBFB64C8}" type="slidenum">
              <a:rPr lang="en-GB" smtClean="0"/>
              <a:t>‹N°›</a:t>
            </a:fld>
            <a:endParaRPr lang="en-GB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44622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28867F-E8C0-4BA5-817E-394DA95917AD}" type="datetimeFigureOut">
              <a:rPr lang="en-GB" smtClean="0"/>
              <a:t>20/08/2023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6CA3-DA03-4880-8C1B-D40DBBFB64C8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99972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28867F-E8C0-4BA5-817E-394DA95917AD}" type="datetimeFigureOut">
              <a:rPr lang="en-GB" smtClean="0"/>
              <a:t>20/08/2023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6CA3-DA03-4880-8C1B-D40DBBFB64C8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95109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28867F-E8C0-4BA5-817E-394DA95917AD}" type="datetimeFigureOut">
              <a:rPr lang="en-GB" smtClean="0"/>
              <a:t>20/08/2023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6CA3-DA03-4880-8C1B-D40DBBFB64C8}" type="slidenum">
              <a:rPr lang="en-GB" smtClean="0"/>
              <a:t>‹N°›</a:t>
            </a:fld>
            <a:endParaRPr lang="en-GB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244948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28867F-E8C0-4BA5-817E-394DA95917AD}" type="datetimeFigureOut">
              <a:rPr lang="en-GB" smtClean="0"/>
              <a:t>20/08/2023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6CA3-DA03-4880-8C1B-D40DBBFB64C8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0633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28867F-E8C0-4BA5-817E-394DA95917AD}" type="datetimeFigureOut">
              <a:rPr lang="en-GB" smtClean="0"/>
              <a:t>20/08/2023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6CA3-DA03-4880-8C1B-D40DBBFB64C8}" type="slidenum">
              <a:rPr lang="en-GB" smtClean="0"/>
              <a:t>‹N°›</a:t>
            </a:fld>
            <a:endParaRPr lang="en-GB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191637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28867F-E8C0-4BA5-817E-394DA95917AD}" type="datetimeFigureOut">
              <a:rPr lang="en-GB" smtClean="0"/>
              <a:t>20/08/2023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6CA3-DA03-4880-8C1B-D40DBBFB64C8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93449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28867F-E8C0-4BA5-817E-394DA95917AD}" type="datetimeFigureOut">
              <a:rPr lang="en-GB" smtClean="0"/>
              <a:t>20/08/2023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6CA3-DA03-4880-8C1B-D40DBBFB64C8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34150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28867F-E8C0-4BA5-817E-394DA95917AD}" type="datetimeFigureOut">
              <a:rPr lang="en-GB" smtClean="0"/>
              <a:t>20/08/2023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6CA3-DA03-4880-8C1B-D40DBBFB64C8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32737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28867F-E8C0-4BA5-817E-394DA95917AD}" type="datetimeFigureOut">
              <a:rPr lang="en-GB" smtClean="0"/>
              <a:t>20/08/2023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6CA3-DA03-4880-8C1B-D40DBBFB64C8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47597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28867F-E8C0-4BA5-817E-394DA95917AD}" type="datetimeFigureOut">
              <a:rPr lang="en-GB" smtClean="0"/>
              <a:t>20/08/2023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6CA3-DA03-4880-8C1B-D40DBBFB64C8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39100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28867F-E8C0-4BA5-817E-394DA95917AD}" type="datetimeFigureOut">
              <a:rPr lang="en-GB" smtClean="0"/>
              <a:t>20/08/2023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6CA3-DA03-4880-8C1B-D40DBBFB64C8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23585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28867F-E8C0-4BA5-817E-394DA95917AD}" type="datetimeFigureOut">
              <a:rPr lang="en-GB" smtClean="0"/>
              <a:t>20/08/2023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6CA3-DA03-4880-8C1B-D40DBBFB64C8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2034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28867F-E8C0-4BA5-817E-394DA95917AD}" type="datetimeFigureOut">
              <a:rPr lang="en-GB" smtClean="0"/>
              <a:t>20/08/2023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6CA3-DA03-4880-8C1B-D40DBBFB64C8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41835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28867F-E8C0-4BA5-817E-394DA95917AD}" type="datetimeFigureOut">
              <a:rPr lang="en-GB" smtClean="0"/>
              <a:t>20/08/2023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6CA3-DA03-4880-8C1B-D40DBBFB64C8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67807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28867F-E8C0-4BA5-817E-394DA95917AD}" type="datetimeFigureOut">
              <a:rPr lang="en-GB" smtClean="0"/>
              <a:t>20/08/2023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6CA3-DA03-4880-8C1B-D40DBBFB64C8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726665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28867F-E8C0-4BA5-817E-394DA95917AD}" type="datetimeFigureOut">
              <a:rPr lang="en-GB" smtClean="0"/>
              <a:t>20/08/2023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6CA3-DA03-4880-8C1B-D40DBBFB64C8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15403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9128867F-E8C0-4BA5-817E-394DA95917AD}" type="datetimeFigureOut">
              <a:rPr lang="en-GB" smtClean="0"/>
              <a:t>20/08/2023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D7E66CA3-DA03-4880-8C1B-D40DBBFB64C8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559230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  <p:sldLayoutId id="2147483774" r:id="rId12"/>
    <p:sldLayoutId id="2147483775" r:id="rId13"/>
    <p:sldLayoutId id="2147483776" r:id="rId14"/>
    <p:sldLayoutId id="2147483777" r:id="rId15"/>
    <p:sldLayoutId id="2147483778" r:id="rId16"/>
    <p:sldLayoutId id="214748377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790AA55A-4C79-9933-7856-2F050E5B86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7135" y="1066800"/>
            <a:ext cx="7429500" cy="47244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61783816-E089-2A0C-172A-965D0B1663E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err="1"/>
              <a:t>Feelears</a:t>
            </a:r>
            <a:endParaRPr lang="en-GB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83D81AF1-DC53-4C06-D664-59B42709BC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2712" y="6305890"/>
            <a:ext cx="9144000" cy="1655762"/>
          </a:xfrm>
        </p:spPr>
        <p:txBody>
          <a:bodyPr/>
          <a:lstStyle/>
          <a:p>
            <a:r>
              <a:rPr lang="fr-FR" dirty="0">
                <a:solidFill>
                  <a:schemeClr val="tx1">
                    <a:lumMod val="95000"/>
                  </a:schemeClr>
                </a:solidFill>
              </a:rPr>
              <a:t>Florent Hureaux</a:t>
            </a:r>
            <a:endParaRPr lang="en-GB" dirty="0">
              <a:solidFill>
                <a:schemeClr val="tx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536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2023-08-20 13-30-59">
            <a:hlinkClick r:id="" action="ppaction://media"/>
            <a:extLst>
              <a:ext uri="{FF2B5EF4-FFF2-40B4-BE49-F238E27FC236}">
                <a16:creationId xmlns:a16="http://schemas.microsoft.com/office/drawing/2014/main" id="{0FBB9DC6-6FB7-BCDB-27F2-705BE20731C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6337" y="190971"/>
            <a:ext cx="11512990" cy="6476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945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75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6770699-5D5E-7814-76AE-D00E2B9AB5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98053" y="282377"/>
            <a:ext cx="4195893" cy="1066589"/>
          </a:xfrm>
        </p:spPr>
        <p:txBody>
          <a:bodyPr/>
          <a:lstStyle/>
          <a:p>
            <a:pPr marL="0" indent="0">
              <a:buNone/>
            </a:pPr>
            <a:r>
              <a:rPr lang="fr-FR" dirty="0">
                <a:solidFill>
                  <a:schemeClr val="tx1">
                    <a:lumMod val="95000"/>
                  </a:schemeClr>
                </a:solidFill>
              </a:rPr>
              <a:t>Next step :</a:t>
            </a:r>
            <a:endParaRPr lang="en-GB" dirty="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F544A2F4-77C9-AF7E-2646-960913B58CB9}"/>
              </a:ext>
            </a:extLst>
          </p:cNvPr>
          <p:cNvSpPr txBox="1"/>
          <p:nvPr/>
        </p:nvSpPr>
        <p:spPr>
          <a:xfrm>
            <a:off x="940526" y="2081349"/>
            <a:ext cx="542544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dirty="0"/>
              <a:t>Create 3D model</a:t>
            </a:r>
          </a:p>
          <a:p>
            <a:endParaRPr lang="fr-FR" dirty="0"/>
          </a:p>
          <a:p>
            <a:pPr marL="285750" indent="-285750">
              <a:buFontTx/>
              <a:buChar char="-"/>
            </a:pPr>
            <a:r>
              <a:rPr lang="fr-FR" dirty="0"/>
              <a:t>Finish functional specification</a:t>
            </a:r>
          </a:p>
          <a:p>
            <a:pPr marL="285750" indent="-285750">
              <a:buFontTx/>
              <a:buChar char="-"/>
            </a:pPr>
            <a:endParaRPr lang="fr-FR" dirty="0"/>
          </a:p>
          <a:p>
            <a:pPr marL="285750" indent="-285750">
              <a:buFontTx/>
              <a:buChar char="-"/>
            </a:pPr>
            <a:r>
              <a:rPr lang="en-GB" dirty="0"/>
              <a:t>Create the template of the application </a:t>
            </a:r>
          </a:p>
        </p:txBody>
      </p:sp>
    </p:spTree>
    <p:extLst>
      <p:ext uri="{BB962C8B-B14F-4D97-AF65-F5344CB8AC3E}">
        <p14:creationId xmlns:p14="http://schemas.microsoft.com/office/powerpoint/2010/main" val="22779153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55DEE6C-B207-FA37-99C0-3C364A4B1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127AD22-9A34-080C-E4AC-E1E1DB687C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sz="5400" dirty="0"/>
              <a:t>Conclusion</a:t>
            </a:r>
            <a:endParaRPr lang="en-GB" sz="5400" dirty="0"/>
          </a:p>
        </p:txBody>
      </p:sp>
    </p:spTree>
    <p:extLst>
      <p:ext uri="{BB962C8B-B14F-4D97-AF65-F5344CB8AC3E}">
        <p14:creationId xmlns:p14="http://schemas.microsoft.com/office/powerpoint/2010/main" val="39313975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F92AB577-0760-7BD8-D236-ECAD8EB99BA5}"/>
              </a:ext>
            </a:extLst>
          </p:cNvPr>
          <p:cNvSpPr txBox="1"/>
          <p:nvPr/>
        </p:nvSpPr>
        <p:spPr>
          <a:xfrm>
            <a:off x="4537165" y="409303"/>
            <a:ext cx="3614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Overview</a:t>
            </a:r>
            <a:r>
              <a:rPr lang="fr-FR" dirty="0"/>
              <a:t> of the </a:t>
            </a:r>
            <a:r>
              <a:rPr lang="fr-FR" dirty="0" err="1"/>
              <a:t>project</a:t>
            </a:r>
            <a:r>
              <a:rPr lang="fr-FR" dirty="0"/>
              <a:t> :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811480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1F3E537-2C30-AA4E-028C-66F2F32796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17812" y="359834"/>
            <a:ext cx="8534400" cy="3615267"/>
          </a:xfrm>
        </p:spPr>
        <p:txBody>
          <a:bodyPr>
            <a:normAutofit/>
          </a:bodyPr>
          <a:lstStyle/>
          <a:p>
            <a:r>
              <a:rPr lang="fr-FR" sz="5400" dirty="0" err="1"/>
              <a:t>Research</a:t>
            </a:r>
            <a:r>
              <a:rPr lang="fr-FR" sz="5400" dirty="0"/>
              <a:t> :</a:t>
            </a:r>
            <a:endParaRPr lang="en-GB" sz="5400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1AE21365-7310-352D-569F-B24275023098}"/>
              </a:ext>
            </a:extLst>
          </p:cNvPr>
          <p:cNvSpPr txBox="1"/>
          <p:nvPr/>
        </p:nvSpPr>
        <p:spPr>
          <a:xfrm>
            <a:off x="1480457" y="3614057"/>
            <a:ext cx="47984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Real-Time Speech Recognition</a:t>
            </a:r>
          </a:p>
          <a:p>
            <a:endParaRPr lang="en-GB" dirty="0"/>
          </a:p>
          <a:p>
            <a:r>
              <a:rPr lang="en-GB" dirty="0"/>
              <a:t>Real-Time Emotion Detection</a:t>
            </a:r>
          </a:p>
        </p:txBody>
      </p:sp>
    </p:spTree>
    <p:extLst>
      <p:ext uri="{BB962C8B-B14F-4D97-AF65-F5344CB8AC3E}">
        <p14:creationId xmlns:p14="http://schemas.microsoft.com/office/powerpoint/2010/main" val="23206516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32819BA-EE48-A368-1D5D-E37B051584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8643" y="254967"/>
            <a:ext cx="2694714" cy="1155822"/>
          </a:xfrm>
        </p:spPr>
        <p:txBody>
          <a:bodyPr/>
          <a:lstStyle/>
          <a:p>
            <a:r>
              <a:rPr lang="fr-FR" dirty="0"/>
              <a:t>Solution :</a:t>
            </a:r>
            <a:endParaRPr lang="en-GB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1D166D8E-C005-6B9C-A8E1-16EF44932C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2957" y="2177143"/>
            <a:ext cx="3518021" cy="3518021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3312C6D5-99E0-F3C1-6F3D-6AA8B1FD0E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435" y="2936389"/>
            <a:ext cx="4325884" cy="1618161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61107554-1023-ABD0-4123-FCB6064190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7462" y="2029794"/>
            <a:ext cx="2798411" cy="2798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8028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AA8E683-6F98-ED1D-134C-E67EC6CA88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2997" y="176589"/>
            <a:ext cx="2686005" cy="1234199"/>
          </a:xfrm>
        </p:spPr>
        <p:txBody>
          <a:bodyPr/>
          <a:lstStyle/>
          <a:p>
            <a:r>
              <a:rPr lang="fr-FR" dirty="0" err="1"/>
              <a:t>Features</a:t>
            </a:r>
            <a:r>
              <a:rPr lang="fr-FR" dirty="0"/>
              <a:t> :</a:t>
            </a:r>
            <a:endParaRPr lang="en-GB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9B4B263-F5A3-5A81-596E-EABDCBB846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07024" y="1939834"/>
            <a:ext cx="8534400" cy="3615267"/>
          </a:xfrm>
        </p:spPr>
        <p:txBody>
          <a:bodyPr/>
          <a:lstStyle/>
          <a:p>
            <a:pPr>
              <a:buFontTx/>
              <a:buChar char="-"/>
            </a:pPr>
            <a:r>
              <a:rPr lang="fr-FR" dirty="0" err="1">
                <a:solidFill>
                  <a:schemeClr val="tx1">
                    <a:lumMod val="95000"/>
                  </a:schemeClr>
                </a:solidFill>
              </a:rPr>
              <a:t>Feature</a:t>
            </a:r>
            <a:r>
              <a:rPr lang="fr-FR" dirty="0">
                <a:solidFill>
                  <a:schemeClr val="tx1">
                    <a:lumMod val="95000"/>
                  </a:schemeClr>
                </a:solidFill>
              </a:rPr>
              <a:t> </a:t>
            </a:r>
            <a:r>
              <a:rPr lang="fr-FR" dirty="0" err="1">
                <a:solidFill>
                  <a:schemeClr val="tx1">
                    <a:lumMod val="95000"/>
                  </a:schemeClr>
                </a:solidFill>
              </a:rPr>
              <a:t>from</a:t>
            </a:r>
            <a:r>
              <a:rPr lang="fr-FR" dirty="0">
                <a:solidFill>
                  <a:schemeClr val="tx1">
                    <a:lumMod val="95000"/>
                  </a:schemeClr>
                </a:solidFill>
              </a:rPr>
              <a:t> an </a:t>
            </a:r>
            <a:r>
              <a:rPr lang="fr-FR" dirty="0" err="1">
                <a:solidFill>
                  <a:schemeClr val="tx1">
                    <a:lumMod val="95000"/>
                  </a:schemeClr>
                </a:solidFill>
              </a:rPr>
              <a:t>health</a:t>
            </a:r>
            <a:r>
              <a:rPr lang="fr-FR" dirty="0">
                <a:solidFill>
                  <a:schemeClr val="tx1">
                    <a:lumMod val="95000"/>
                  </a:schemeClr>
                </a:solidFill>
              </a:rPr>
              <a:t> app</a:t>
            </a:r>
          </a:p>
          <a:p>
            <a:pPr>
              <a:buFontTx/>
              <a:buChar char="-"/>
            </a:pPr>
            <a:endParaRPr lang="fr-FR" dirty="0">
              <a:solidFill>
                <a:schemeClr val="tx1">
                  <a:lumMod val="95000"/>
                </a:schemeClr>
              </a:solidFill>
            </a:endParaRPr>
          </a:p>
          <a:p>
            <a:pPr>
              <a:buFontTx/>
              <a:buChar char="-"/>
            </a:pPr>
            <a:r>
              <a:rPr lang="fr-FR" dirty="0">
                <a:solidFill>
                  <a:schemeClr val="tx1">
                    <a:lumMod val="95000"/>
                  </a:schemeClr>
                </a:solidFill>
              </a:rPr>
              <a:t>Emotion-</a:t>
            </a:r>
            <a:r>
              <a:rPr lang="fr-FR" dirty="0" err="1">
                <a:solidFill>
                  <a:schemeClr val="tx1">
                    <a:lumMod val="95000"/>
                  </a:schemeClr>
                </a:solidFill>
              </a:rPr>
              <a:t>Based</a:t>
            </a:r>
            <a:r>
              <a:rPr lang="fr-FR" dirty="0">
                <a:solidFill>
                  <a:schemeClr val="tx1">
                    <a:lumMod val="95000"/>
                  </a:schemeClr>
                </a:solidFill>
              </a:rPr>
              <a:t> Sound </a:t>
            </a:r>
            <a:r>
              <a:rPr lang="fr-FR" dirty="0" err="1">
                <a:solidFill>
                  <a:schemeClr val="tx1">
                    <a:lumMod val="95000"/>
                  </a:schemeClr>
                </a:solidFill>
              </a:rPr>
              <a:t>Selection</a:t>
            </a:r>
            <a:endParaRPr lang="fr-FR" dirty="0">
              <a:solidFill>
                <a:schemeClr val="tx1">
                  <a:lumMod val="95000"/>
                </a:schemeClr>
              </a:solidFill>
            </a:endParaRPr>
          </a:p>
          <a:p>
            <a:pPr>
              <a:buFontTx/>
              <a:buChar char="-"/>
            </a:pPr>
            <a:endParaRPr lang="fr-FR" dirty="0">
              <a:solidFill>
                <a:schemeClr val="tx1">
                  <a:lumMod val="95000"/>
                </a:schemeClr>
              </a:solidFill>
            </a:endParaRPr>
          </a:p>
          <a:p>
            <a:pPr>
              <a:buFontTx/>
              <a:buChar char="-"/>
            </a:pPr>
            <a:r>
              <a:rPr lang="en-GB" dirty="0">
                <a:solidFill>
                  <a:schemeClr val="tx1">
                    <a:lumMod val="95000"/>
                  </a:schemeClr>
                </a:solidFill>
              </a:rPr>
              <a:t>Surrounding Noise Adaptation</a:t>
            </a:r>
          </a:p>
          <a:p>
            <a:pPr>
              <a:buFontTx/>
              <a:buChar char="-"/>
            </a:pPr>
            <a:endParaRPr lang="en-GB" dirty="0">
              <a:solidFill>
                <a:schemeClr val="tx1">
                  <a:lumMod val="95000"/>
                </a:schemeClr>
              </a:solidFill>
            </a:endParaRPr>
          </a:p>
          <a:p>
            <a:pPr>
              <a:buFontTx/>
              <a:buChar char="-"/>
            </a:pPr>
            <a:r>
              <a:rPr lang="en-GB" dirty="0">
                <a:solidFill>
                  <a:schemeClr val="tx1">
                    <a:lumMod val="95000"/>
                  </a:schemeClr>
                </a:solidFill>
              </a:rPr>
              <a:t>User Profiles and Preferences</a:t>
            </a:r>
          </a:p>
        </p:txBody>
      </p:sp>
    </p:spTree>
    <p:extLst>
      <p:ext uri="{BB962C8B-B14F-4D97-AF65-F5344CB8AC3E}">
        <p14:creationId xmlns:p14="http://schemas.microsoft.com/office/powerpoint/2010/main" val="20361327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98BDED5-F93F-B5BD-20E4-B7447061F5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3669" y="115599"/>
            <a:ext cx="8534400" cy="1507067"/>
          </a:xfrm>
        </p:spPr>
        <p:txBody>
          <a:bodyPr/>
          <a:lstStyle/>
          <a:p>
            <a:r>
              <a:rPr lang="fr-FR" dirty="0"/>
              <a:t>Technology used :</a:t>
            </a:r>
            <a:endParaRPr lang="en-GB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0F7C569-B12B-C200-2065-E616CC1A17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0265" y="2055501"/>
            <a:ext cx="2688523" cy="2946173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5E2EDE9B-BF87-6E1E-0B90-342D268FD9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0233" y="1777624"/>
            <a:ext cx="3302752" cy="3302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3273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176CEE9-87DC-C66B-7A3B-48CB7C588D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0" y="123562"/>
            <a:ext cx="8534400" cy="1507067"/>
          </a:xfrm>
        </p:spPr>
        <p:txBody>
          <a:bodyPr/>
          <a:lstStyle/>
          <a:p>
            <a:r>
              <a:rPr lang="fr-FR" dirty="0"/>
              <a:t>Library used in Google Collab :</a:t>
            </a:r>
            <a:endParaRPr lang="en-GB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F505D10A-5F24-7B5B-92E4-4B2920DEF0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53949"/>
            <a:ext cx="12192000" cy="4510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6303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ADAA5B06-DD9D-BAE9-155F-ECEF431D4E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0445" y="923575"/>
            <a:ext cx="6506483" cy="5010849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A826216F-5A20-C0E7-F813-C613B896E539}"/>
              </a:ext>
            </a:extLst>
          </p:cNvPr>
          <p:cNvSpPr txBox="1"/>
          <p:nvPr/>
        </p:nvSpPr>
        <p:spPr>
          <a:xfrm>
            <a:off x="1358019" y="1059255"/>
            <a:ext cx="30691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Model trained for facial recognition </a:t>
            </a:r>
            <a:endParaRPr lang="en-GB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7FDDA07D-B05A-5CF2-8849-BDC5EE2E3132}"/>
              </a:ext>
            </a:extLst>
          </p:cNvPr>
          <p:cNvSpPr txBox="1"/>
          <p:nvPr/>
        </p:nvSpPr>
        <p:spPr>
          <a:xfrm>
            <a:off x="1023072" y="2399169"/>
            <a:ext cx="306912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dirty="0"/>
              <a:t>13 epochs</a:t>
            </a:r>
          </a:p>
          <a:p>
            <a:endParaRPr lang="fr-FR" dirty="0"/>
          </a:p>
          <a:p>
            <a:pPr marL="285750" indent="-285750">
              <a:buFontTx/>
              <a:buChar char="-"/>
            </a:pPr>
            <a:r>
              <a:rPr lang="fr-FR" dirty="0"/>
              <a:t>~ 71% accuracy of the model</a:t>
            </a:r>
          </a:p>
          <a:p>
            <a:pPr marL="285750" indent="-285750">
              <a:buFontTx/>
              <a:buChar char="-"/>
            </a:pPr>
            <a:endParaRPr lang="fr-FR" dirty="0"/>
          </a:p>
          <a:p>
            <a:pPr marL="285750" indent="-285750">
              <a:buFontTx/>
              <a:buChar char="-"/>
            </a:pPr>
            <a:r>
              <a:rPr lang="fr-FR" dirty="0"/>
              <a:t>Low </a:t>
            </a:r>
            <a:r>
              <a:rPr lang="fr-FR" dirty="0" err="1"/>
              <a:t>dataset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523800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29BF9034-78BB-3A41-BA44-9127054E8A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1342" y="320648"/>
            <a:ext cx="7466091" cy="6216704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0387CFDF-F807-2BF7-01F9-A844F155D393}"/>
              </a:ext>
            </a:extLst>
          </p:cNvPr>
          <p:cNvSpPr txBox="1"/>
          <p:nvPr/>
        </p:nvSpPr>
        <p:spPr>
          <a:xfrm>
            <a:off x="1186004" y="2616452"/>
            <a:ext cx="24625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Test of the model directly in Google Collab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72274312"/>
      </p:ext>
    </p:extLst>
  </p:cSld>
  <p:clrMapOvr>
    <a:masterClrMapping/>
  </p:clrMapOvr>
</p:sld>
</file>

<file path=ppt/theme/theme1.xml><?xml version="1.0" encoding="utf-8"?>
<a:theme xmlns:a="http://schemas.openxmlformats.org/drawingml/2006/main" name="Secteur">
  <a:themeElements>
    <a:clrScheme name="Secteur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ecteur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ecteur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1214</TotalTime>
  <Words>84</Words>
  <Application>Microsoft Office PowerPoint</Application>
  <PresentationFormat>Grand écran</PresentationFormat>
  <Paragraphs>32</Paragraphs>
  <Slides>12</Slides>
  <Notes>0</Notes>
  <HiddenSlides>0</HiddenSlides>
  <MMClips>1</MMClips>
  <ScaleCrop>false</ScaleCrop>
  <HeadingPairs>
    <vt:vector size="6" baseType="variant">
      <vt:variant>
        <vt:lpstr>Polices utilisées</vt:lpstr>
      </vt:variant>
      <vt:variant>
        <vt:i4>2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12</vt:i4>
      </vt:variant>
    </vt:vector>
  </HeadingPairs>
  <TitlesOfParts>
    <vt:vector size="15" baseType="lpstr">
      <vt:lpstr>Century Gothic</vt:lpstr>
      <vt:lpstr>Wingdings 3</vt:lpstr>
      <vt:lpstr>Secteur</vt:lpstr>
      <vt:lpstr>Feelears</vt:lpstr>
      <vt:lpstr>Présentation PowerPoint</vt:lpstr>
      <vt:lpstr>Présentation PowerPoint</vt:lpstr>
      <vt:lpstr>Solution :</vt:lpstr>
      <vt:lpstr>Features :</vt:lpstr>
      <vt:lpstr>Technology used :</vt:lpstr>
      <vt:lpstr>Library used in Google Collab :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Florent Hureaux</dc:creator>
  <cp:lastModifiedBy>Florent Hureaux</cp:lastModifiedBy>
  <cp:revision>3</cp:revision>
  <dcterms:created xsi:type="dcterms:W3CDTF">2023-08-15T12:51:36Z</dcterms:created>
  <dcterms:modified xsi:type="dcterms:W3CDTF">2023-08-20T17:14:45Z</dcterms:modified>
</cp:coreProperties>
</file>